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F4E2-5EC1-4021-B8DE-9CEF68053856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E2585-5284-4D5D-BDE9-BD5FFF38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E5798-633A-4D41-BDA1-BB73BEAC74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4EB21-6358-49F6-A312-0EFBE8A8066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99B4E-00FD-468D-A7BE-E88B9C26121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072B7-4ADA-4DE7-B2ED-002F9007DD46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C9AA-6279-48E5-A04F-DB21C252D97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D84E-FC6B-409F-A4F2-816619534C8C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E759E-9A2C-450C-908F-EA889E980E2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51897-5425-4A88-A2AB-6C7048C95DB7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E0951-91C0-4F0B-BDF2-195DB594768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C28EA-84CD-4A63-8736-D407EE8599D8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0F2CF-468F-4408-9CDA-E5CDE68C7AB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CF3DB-1560-467B-BB66-D69854BBB3B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394F-5C22-4C31-A1D9-CD0166038CA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B265E-A361-4DCE-B5A6-8DC59D4D455E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18F8C-680C-47DB-B1C6-EF0C3B9BA6D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501A6-7720-4685-9A74-FFB7C61F7FF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5CA61-F0C1-4C92-894C-8E6D3961A82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C9478-5D58-4933-A182-F4774D4ED9D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8704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704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705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70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0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05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05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06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8DF9C5-ECEF-4808-B5E3-0281BCB118A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E37F-37D3-4873-BF09-AE6B7A6E769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0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94A79-795C-44A7-9585-6B922738A6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6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BDC5-E6DD-4198-BC73-458089F3671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3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D3D90-BC0F-426E-B945-DEE7A7D125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1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4466-74B3-4565-8D15-064C8F3A2C6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E90F8-EFAD-49BA-8A09-05F1B4652E4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57449-4F21-4731-883F-0342A5D942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9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73F80-E58B-44DD-96A2-4D0FDA52F4B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C8FB5-EC8E-4587-8E41-B1CE204DE4E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7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A41A2-F6DB-4B25-8FDA-4F83184E0AB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60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0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8602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60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0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0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C1E5D-AB60-40AF-91E4-27936D2F7DB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116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Section 2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Brief History of Psychology</a:t>
            </a:r>
          </a:p>
        </p:txBody>
      </p:sp>
    </p:spTree>
    <p:extLst>
      <p:ext uri="{BB962C8B-B14F-4D97-AF65-F5344CB8AC3E}">
        <p14:creationId xmlns:p14="http://schemas.microsoft.com/office/powerpoint/2010/main" val="30490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Contemporary Approaches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Psychoanalytic</a:t>
            </a:r>
          </a:p>
          <a:p>
            <a:r>
              <a:rPr lang="en-US"/>
              <a:t>Behavioral</a:t>
            </a:r>
          </a:p>
          <a:p>
            <a:r>
              <a:rPr lang="en-US"/>
              <a:t>Humanistic</a:t>
            </a:r>
          </a:p>
          <a:p>
            <a:r>
              <a:rPr lang="en-US"/>
              <a:t>Cognitive</a:t>
            </a:r>
          </a:p>
          <a:p>
            <a:r>
              <a:rPr lang="en-US"/>
              <a:t>Biological</a:t>
            </a:r>
          </a:p>
          <a:p>
            <a:r>
              <a:rPr lang="en-US"/>
              <a:t>Sociocultural</a:t>
            </a:r>
          </a:p>
        </p:txBody>
      </p:sp>
    </p:spTree>
    <p:extLst>
      <p:ext uri="{BB962C8B-B14F-4D97-AF65-F5344CB8AC3E}">
        <p14:creationId xmlns:p14="http://schemas.microsoft.com/office/powerpoint/2010/main" val="46321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Psychoanalytic Psychology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Sigmund Freud</a:t>
            </a:r>
          </a:p>
          <a:p>
            <a:pPr lvl="1"/>
            <a:r>
              <a:rPr lang="en-US"/>
              <a:t>Interested in the unconscious mind</a:t>
            </a:r>
          </a:p>
          <a:p>
            <a:pPr lvl="1"/>
            <a:r>
              <a:rPr lang="en-US"/>
              <a:t>Used the technique of free association, which is still used today</a:t>
            </a:r>
          </a:p>
          <a:p>
            <a:pPr lvl="1"/>
            <a:r>
              <a:rPr lang="en-US"/>
              <a:t>Believed that dreams are expressions of the most primitive unconscious urges</a:t>
            </a:r>
          </a:p>
          <a:p>
            <a:pPr lvl="1"/>
            <a:r>
              <a:rPr lang="en-US"/>
              <a:t>His view on the unconscious is a powerful influence and controversy</a:t>
            </a:r>
          </a:p>
        </p:txBody>
      </p:sp>
    </p:spTree>
    <p:extLst>
      <p:ext uri="{BB962C8B-B14F-4D97-AF65-F5344CB8AC3E}">
        <p14:creationId xmlns:p14="http://schemas.microsoft.com/office/powerpoint/2010/main" val="68618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Psychoanalytic Psychology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Psychoanalyst- a psychologist who studies how unconscious motives and conflicts determine human behavior, feelings, and thoughts.</a:t>
            </a:r>
          </a:p>
          <a:p>
            <a:endParaRPr lang="en-US"/>
          </a:p>
          <a:p>
            <a:r>
              <a:rPr lang="en-US"/>
              <a:t>Case study- is an analysis of the thoughts, feelings, beliefs, experiences, behaviors, or problems of an individual</a:t>
            </a:r>
          </a:p>
        </p:txBody>
      </p:sp>
    </p:spTree>
    <p:extLst>
      <p:ext uri="{BB962C8B-B14F-4D97-AF65-F5344CB8AC3E}">
        <p14:creationId xmlns:p14="http://schemas.microsoft.com/office/powerpoint/2010/main" val="274575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Psychology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Ivan Pavlov- Russian Scientist</a:t>
            </a:r>
          </a:p>
          <a:p>
            <a:pPr>
              <a:lnSpc>
                <a:spcPct val="90000"/>
              </a:lnSpc>
            </a:pPr>
            <a:r>
              <a:rPr lang="en-US"/>
              <a:t>Salivating dog experiment</a:t>
            </a:r>
          </a:p>
          <a:p>
            <a:pPr lvl="1">
              <a:lnSpc>
                <a:spcPct val="90000"/>
              </a:lnSpc>
            </a:pPr>
            <a:r>
              <a:rPr lang="en-US"/>
              <a:t>Pavlov rang a tuning fork each time he gave a dog some meat powder.</a:t>
            </a:r>
          </a:p>
          <a:p>
            <a:pPr lvl="1">
              <a:lnSpc>
                <a:spcPct val="90000"/>
              </a:lnSpc>
            </a:pPr>
            <a:r>
              <a:rPr lang="en-US"/>
              <a:t>The dog would normally salivate when the power reached his mouth</a:t>
            </a:r>
          </a:p>
          <a:p>
            <a:pPr lvl="1">
              <a:lnSpc>
                <a:spcPct val="90000"/>
              </a:lnSpc>
            </a:pPr>
            <a:r>
              <a:rPr lang="en-US"/>
              <a:t>He repeated the experiment, the dog would salivate when it heard the ring</a:t>
            </a:r>
          </a:p>
          <a:p>
            <a:pPr lvl="1">
              <a:lnSpc>
                <a:spcPct val="90000"/>
              </a:lnSpc>
            </a:pPr>
            <a:r>
              <a:rPr lang="en-US"/>
              <a:t>The dog was conditioned to associate sound with food</a:t>
            </a:r>
          </a:p>
        </p:txBody>
      </p:sp>
    </p:spTree>
    <p:extLst>
      <p:ext uri="{BB962C8B-B14F-4D97-AF65-F5344CB8AC3E}">
        <p14:creationId xmlns:p14="http://schemas.microsoft.com/office/powerpoint/2010/main" val="86898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Psychology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Behaviorist- a psychologist who analyzes how organisms learn or modify their behavior based on their response to events in the environment</a:t>
            </a:r>
          </a:p>
          <a:p>
            <a:r>
              <a:rPr lang="en-US" sz="2800"/>
              <a:t>John Watson</a:t>
            </a:r>
          </a:p>
          <a:p>
            <a:pPr lvl="1"/>
            <a:r>
              <a:rPr lang="en-US" sz="2400"/>
              <a:t>Believed psychology should only concern itself with the observable facts of behavior</a:t>
            </a:r>
          </a:p>
          <a:p>
            <a:r>
              <a:rPr lang="en-US" sz="2800"/>
              <a:t>B.F. Skinner</a:t>
            </a:r>
          </a:p>
          <a:p>
            <a:pPr lvl="1"/>
            <a:r>
              <a:rPr lang="en-US" sz="2400"/>
              <a:t>Introduced the concept of reinforcement</a:t>
            </a:r>
          </a:p>
          <a:p>
            <a:pPr lvl="1"/>
            <a:r>
              <a:rPr lang="en-US" sz="2400"/>
              <a:t>Is a response to a behavior that increases the likelihood for the behavior to be repeated</a:t>
            </a:r>
          </a:p>
        </p:txBody>
      </p:sp>
    </p:spTree>
    <p:extLst>
      <p:ext uri="{BB962C8B-B14F-4D97-AF65-F5344CB8AC3E}">
        <p14:creationId xmlns:p14="http://schemas.microsoft.com/office/powerpoint/2010/main" val="4137165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Humanistic Psychology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Humanist- a psychologist who believes that each person has freedom in directing his or her future and achieving personal growth</a:t>
            </a:r>
          </a:p>
          <a:p>
            <a:r>
              <a:rPr lang="en-US"/>
              <a:t>Abraham Maslow, Carl Rogers, and Rollo May are humanistic psychologists</a:t>
            </a:r>
          </a:p>
          <a:p>
            <a:pPr lvl="1"/>
            <a:r>
              <a:rPr lang="en-US"/>
              <a:t>Believed human nature as evolving and self-directed</a:t>
            </a:r>
          </a:p>
        </p:txBody>
      </p:sp>
    </p:spTree>
    <p:extLst>
      <p:ext uri="{BB962C8B-B14F-4D97-AF65-F5344CB8AC3E}">
        <p14:creationId xmlns:p14="http://schemas.microsoft.com/office/powerpoint/2010/main" val="1748637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Psychology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Jean Piaget</a:t>
            </a:r>
          </a:p>
          <a:p>
            <a:pPr>
              <a:lnSpc>
                <a:spcPct val="90000"/>
              </a:lnSpc>
            </a:pPr>
            <a:r>
              <a:rPr lang="en-US"/>
              <a:t>Noam Chomsky</a:t>
            </a:r>
          </a:p>
          <a:p>
            <a:pPr>
              <a:lnSpc>
                <a:spcPct val="90000"/>
              </a:lnSpc>
            </a:pPr>
            <a:r>
              <a:rPr lang="en-US"/>
              <a:t>Leon Festinger</a:t>
            </a:r>
          </a:p>
          <a:p>
            <a:pPr>
              <a:lnSpc>
                <a:spcPct val="90000"/>
              </a:lnSpc>
            </a:pPr>
            <a:r>
              <a:rPr lang="en-US"/>
              <a:t>Cognitivist- a psychologist who studies how we process, store, retrieve, and use information and how thought processes influence our behavior</a:t>
            </a:r>
          </a:p>
          <a:p>
            <a:pPr>
              <a:lnSpc>
                <a:spcPct val="90000"/>
              </a:lnSpc>
            </a:pPr>
            <a:r>
              <a:rPr lang="en-US"/>
              <a:t>Believe that behavior is more than a simple response to a stimulus</a:t>
            </a:r>
          </a:p>
        </p:txBody>
      </p:sp>
    </p:spTree>
    <p:extLst>
      <p:ext uri="{BB962C8B-B14F-4D97-AF65-F5344CB8AC3E}">
        <p14:creationId xmlns:p14="http://schemas.microsoft.com/office/powerpoint/2010/main" val="2367029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Biological Psychology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Known today as behavioral neuroscience</a:t>
            </a:r>
          </a:p>
          <a:p>
            <a:r>
              <a:rPr lang="en-US"/>
              <a:t>Psychobiologist- a psychologist who studies how physical and chemical changes in our bodies influence our behavior</a:t>
            </a:r>
          </a:p>
          <a:p>
            <a:pPr lvl="1"/>
            <a:r>
              <a:rPr lang="en-US"/>
              <a:t>Have found that genetic factors influence our behaviors</a:t>
            </a:r>
          </a:p>
          <a:p>
            <a:pPr lvl="1"/>
            <a:r>
              <a:rPr lang="en-US"/>
              <a:t>Discovered a link between chemicals in the brain and human behavior</a:t>
            </a:r>
          </a:p>
        </p:txBody>
      </p:sp>
    </p:spTree>
    <p:extLst>
      <p:ext uri="{BB962C8B-B14F-4D97-AF65-F5344CB8AC3E}">
        <p14:creationId xmlns:p14="http://schemas.microsoft.com/office/powerpoint/2010/main" val="491384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Sociocultural Psychology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Sociocultural psychologists study:</a:t>
            </a:r>
          </a:p>
          <a:p>
            <a:pPr lvl="1"/>
            <a:r>
              <a:rPr lang="en-US"/>
              <a:t>the influence of cultural and ethnic similarities and differences on behavior and social functioning</a:t>
            </a:r>
          </a:p>
          <a:p>
            <a:pPr lvl="1"/>
            <a:r>
              <a:rPr lang="en-US"/>
              <a:t>The impact and integration of millions of immigrants entering the U.S. every year</a:t>
            </a:r>
          </a:p>
          <a:p>
            <a:pPr lvl="1"/>
            <a:r>
              <a:rPr lang="en-US"/>
              <a:t>Attitudes, values, beliefts, and social norms and roles of the various racial and ethnic groups</a:t>
            </a:r>
          </a:p>
        </p:txBody>
      </p:sp>
    </p:spTree>
    <p:extLst>
      <p:ext uri="{BB962C8B-B14F-4D97-AF65-F5344CB8AC3E}">
        <p14:creationId xmlns:p14="http://schemas.microsoft.com/office/powerpoint/2010/main" val="333928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Marmaduke Sampson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Studied “why crime occurs”</a:t>
            </a:r>
          </a:p>
          <a:p>
            <a:pPr>
              <a:lnSpc>
                <a:spcPct val="90000"/>
              </a:lnSpc>
            </a:pPr>
            <a:r>
              <a:rPr lang="en-US"/>
              <a:t>Believed behavior was the result of the shape of the head</a:t>
            </a:r>
          </a:p>
          <a:p>
            <a:pPr>
              <a:lnSpc>
                <a:spcPct val="90000"/>
              </a:lnSpc>
            </a:pPr>
            <a:r>
              <a:rPr lang="en-US"/>
              <a:t>Phrenology- the practice of examining bumps on a person’s skull to determine that person’s intellect and character traits</a:t>
            </a:r>
          </a:p>
          <a:p>
            <a:pPr>
              <a:lnSpc>
                <a:spcPct val="90000"/>
              </a:lnSpc>
            </a:pPr>
            <a:r>
              <a:rPr lang="en-US"/>
              <a:t>Inspired scientists to consider the brain instead of the heart as responsible for human behavior</a:t>
            </a:r>
          </a:p>
        </p:txBody>
      </p:sp>
    </p:spTree>
    <p:extLst>
      <p:ext uri="{BB962C8B-B14F-4D97-AF65-F5344CB8AC3E}">
        <p14:creationId xmlns:p14="http://schemas.microsoft.com/office/powerpoint/2010/main" val="109206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Origins of Psychology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and 6</a:t>
            </a:r>
            <a:r>
              <a:rPr lang="en-US" baseline="30000"/>
              <a:t>th</a:t>
            </a:r>
            <a:r>
              <a:rPr lang="en-US"/>
              <a:t> Centuries</a:t>
            </a:r>
          </a:p>
          <a:p>
            <a:pPr lvl="1"/>
            <a:r>
              <a:rPr lang="en-US"/>
              <a:t>Greeks studied human behavior and decided people were rational and not dominated by gods</a:t>
            </a:r>
          </a:p>
          <a:p>
            <a:pPr lvl="1"/>
            <a:r>
              <a:rPr lang="en-US"/>
              <a:t>Greeks set the stage for the development of sciences</a:t>
            </a:r>
          </a:p>
        </p:txBody>
      </p:sp>
    </p:spTree>
    <p:extLst>
      <p:ext uri="{BB962C8B-B14F-4D97-AF65-F5344CB8AC3E}">
        <p14:creationId xmlns:p14="http://schemas.microsoft.com/office/powerpoint/2010/main" val="364169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Origins of Psychology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1500 and 1600s</a:t>
            </a:r>
          </a:p>
          <a:p>
            <a:pPr lvl="1"/>
            <a:r>
              <a:rPr lang="en-US"/>
              <a:t>Copernicus- published idea that the earth was not the center of the universe, the sun was.</a:t>
            </a:r>
          </a:p>
          <a:p>
            <a:pPr lvl="1"/>
            <a:r>
              <a:rPr lang="en-US"/>
              <a:t>Galileo Galilei- used a telescope to confirm the predictions of Copernicus</a:t>
            </a:r>
          </a:p>
          <a:p>
            <a:pPr lvl="1"/>
            <a:r>
              <a:rPr lang="en-US"/>
              <a:t>Descartes- proposed a link between the body and mind</a:t>
            </a:r>
          </a:p>
        </p:txBody>
      </p:sp>
    </p:spTree>
    <p:extLst>
      <p:ext uri="{BB962C8B-B14F-4D97-AF65-F5344CB8AC3E}">
        <p14:creationId xmlns:p14="http://schemas.microsoft.com/office/powerpoint/2010/main" val="111796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Approaches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Structuralism</a:t>
            </a:r>
          </a:p>
          <a:p>
            <a:pPr lvl="1">
              <a:lnSpc>
                <a:spcPct val="90000"/>
              </a:lnSpc>
            </a:pPr>
            <a:r>
              <a:rPr lang="en-US"/>
              <a:t>Wilhelm Wundt- is acknowledged for establishing modern psychology as a separate field of </a:t>
            </a:r>
            <a:r>
              <a:rPr lang="en-US" i="1"/>
              <a:t>scientific</a:t>
            </a:r>
            <a:r>
              <a:rPr lang="en-US"/>
              <a:t> study</a:t>
            </a:r>
          </a:p>
          <a:p>
            <a:pPr lvl="1">
              <a:lnSpc>
                <a:spcPct val="90000"/>
              </a:lnSpc>
            </a:pPr>
            <a:r>
              <a:rPr lang="en-US"/>
              <a:t>Structuralist- a psychologist who studied the basic elements that make up conscious mental experiences</a:t>
            </a:r>
          </a:p>
          <a:p>
            <a:pPr lvl="1">
              <a:lnSpc>
                <a:spcPct val="90000"/>
              </a:lnSpc>
            </a:pPr>
            <a:r>
              <a:rPr lang="en-US"/>
              <a:t>Introspection- a method of self-observation in which participants report their thoughts and feelings</a:t>
            </a:r>
          </a:p>
        </p:txBody>
      </p:sp>
    </p:spTree>
    <p:extLst>
      <p:ext uri="{BB962C8B-B14F-4D97-AF65-F5344CB8AC3E}">
        <p14:creationId xmlns:p14="http://schemas.microsoft.com/office/powerpoint/2010/main" val="111135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William James-  An American who believed that the function of the mind was the more important thing to study rather than the structurs</a:t>
            </a:r>
          </a:p>
          <a:p>
            <a:r>
              <a:rPr lang="en-US"/>
              <a:t>Functionalist- a psychologist who studied the function instead of the structure of consciousness </a:t>
            </a:r>
          </a:p>
        </p:txBody>
      </p:sp>
    </p:spTree>
    <p:extLst>
      <p:ext uri="{BB962C8B-B14F-4D97-AF65-F5344CB8AC3E}">
        <p14:creationId xmlns:p14="http://schemas.microsoft.com/office/powerpoint/2010/main" val="178828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Inheritable Traits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Sir Francis Galton</a:t>
            </a:r>
          </a:p>
          <a:p>
            <a:pPr lvl="1"/>
            <a:r>
              <a:rPr lang="en-US"/>
              <a:t>Wanted to understand how heredity influences a person’s abilities, character, and behavior.</a:t>
            </a:r>
          </a:p>
          <a:p>
            <a:pPr lvl="1"/>
            <a:r>
              <a:rPr lang="en-US"/>
              <a:t>His study focused on genius being a hereditary trait</a:t>
            </a:r>
          </a:p>
          <a:p>
            <a:pPr lvl="1"/>
            <a:r>
              <a:rPr lang="en-US"/>
              <a:t>Did not consider that distinguished families may also have exceptional environments and socioeconomic advantages</a:t>
            </a:r>
          </a:p>
        </p:txBody>
      </p:sp>
    </p:spTree>
    <p:extLst>
      <p:ext uri="{BB962C8B-B14F-4D97-AF65-F5344CB8AC3E}">
        <p14:creationId xmlns:p14="http://schemas.microsoft.com/office/powerpoint/2010/main" val="184699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Inheritable Traits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Scientists recognized flaws in Galton’s research</a:t>
            </a:r>
          </a:p>
          <a:p>
            <a:r>
              <a:rPr lang="en-US"/>
              <a:t>They came up with the theory that “a person’s heredity and environment interact to influence intelligence”</a:t>
            </a:r>
          </a:p>
        </p:txBody>
      </p:sp>
    </p:spTree>
    <p:extLst>
      <p:ext uri="{BB962C8B-B14F-4D97-AF65-F5344CB8AC3E}">
        <p14:creationId xmlns:p14="http://schemas.microsoft.com/office/powerpoint/2010/main" val="133082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Gestalt Psychology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German Psychologists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Max Wertheimer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Wolfgang Kohler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Kurt Koffka</a:t>
            </a:r>
          </a:p>
          <a:p>
            <a:pPr>
              <a:lnSpc>
                <a:spcPct val="90000"/>
              </a:lnSpc>
            </a:pPr>
            <a:r>
              <a:rPr lang="en-US" sz="2800"/>
              <a:t>Disagreed with the principles of structuralism and behaviorism</a:t>
            </a:r>
          </a:p>
          <a:p>
            <a:pPr>
              <a:lnSpc>
                <a:spcPct val="90000"/>
              </a:lnSpc>
            </a:pPr>
            <a:r>
              <a:rPr lang="en-US" sz="2800"/>
              <a:t>Believed perception was more than a sum of its parts</a:t>
            </a:r>
          </a:p>
          <a:p>
            <a:pPr>
              <a:lnSpc>
                <a:spcPct val="90000"/>
              </a:lnSpc>
            </a:pPr>
            <a:r>
              <a:rPr lang="en-US" sz="2800"/>
              <a:t>Studied how sensations are assembled into perceptual experiences</a:t>
            </a:r>
          </a:p>
        </p:txBody>
      </p:sp>
    </p:spTree>
    <p:extLst>
      <p:ext uri="{BB962C8B-B14F-4D97-AF65-F5344CB8AC3E}">
        <p14:creationId xmlns:p14="http://schemas.microsoft.com/office/powerpoint/2010/main" val="3027635232"/>
      </p:ext>
    </p:extLst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On-screen Show (4:3)</PresentationFormat>
  <Paragraphs>109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Shimmer</vt:lpstr>
      <vt:lpstr>Section 2</vt:lpstr>
      <vt:lpstr>Marmaduke Sampson</vt:lpstr>
      <vt:lpstr>The Origins of Psychology</vt:lpstr>
      <vt:lpstr>The Origins of Psychology</vt:lpstr>
      <vt:lpstr>Historical Approaches</vt:lpstr>
      <vt:lpstr>Functionalism</vt:lpstr>
      <vt:lpstr>Inheritable Traits</vt:lpstr>
      <vt:lpstr>Inheritable Traits</vt:lpstr>
      <vt:lpstr>Gestalt Psychology</vt:lpstr>
      <vt:lpstr>Contemporary Approaches</vt:lpstr>
      <vt:lpstr>Psychoanalytic Psychology</vt:lpstr>
      <vt:lpstr>Psychoanalytic Psychology</vt:lpstr>
      <vt:lpstr>Behavioral Psychology</vt:lpstr>
      <vt:lpstr>Behavioral Psychology</vt:lpstr>
      <vt:lpstr>Humanistic Psychology</vt:lpstr>
      <vt:lpstr>Cognitive Psychology</vt:lpstr>
      <vt:lpstr>Biological Psychology</vt:lpstr>
      <vt:lpstr>Sociocultural Psychology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</dc:title>
  <dc:creator>Stead, Jane</dc:creator>
  <cp:lastModifiedBy>Stead, Jane</cp:lastModifiedBy>
  <cp:revision>1</cp:revision>
  <dcterms:created xsi:type="dcterms:W3CDTF">2013-09-08T23:48:42Z</dcterms:created>
  <dcterms:modified xsi:type="dcterms:W3CDTF">2013-09-08T23:49:05Z</dcterms:modified>
</cp:coreProperties>
</file>