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A4C92-00C4-4852-B7FA-B1A324A4763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20B58-6CA9-44C4-9157-4B345819C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3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C42C2-8259-4F23-BC24-3344883A2E3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443FE-8AD8-41B3-BD6B-D0945F583560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5874C-4D05-4138-8A2B-2EA797FF0143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5946D-E5F6-4F97-9438-27CAA6EFCF43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68E31-6E1E-408C-A6CB-ABB77A6BC29B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1D2E5-76AD-4776-9EF9-BF55C572433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0C929-326A-4EB7-B9C9-5D653FCCB35B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F7139-F81C-488E-A01B-E8308D6E2097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44764-8481-4937-AC67-D25F9BBA8DED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EA26C-5084-4CD5-8B81-89C9660B05FD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D27B2F-9D74-4C3D-8C9E-2A6882D49FF5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53E78-A7F5-47FA-8D2E-773398802997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8704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8704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04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704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04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705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705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705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705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705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706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58E55D-7225-417E-9794-75E1F6C0D65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39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FF560-BEC5-4AF1-BF5D-F331E0BC2A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2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07E00-56AF-47A1-B056-54F418FC82F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9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52CA9-0C86-4D90-9895-19A1C77AFFF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BBCB0-EF18-4572-8590-F8062F313DA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5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51590-AEED-4E43-A4EC-ECA25E711A8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9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C2E20-948D-4773-A068-35249F5D4EC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00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B0E57-989D-406B-B1FE-E58BFCFD1F1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51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91D9C-3723-46D8-A005-E9D700214F0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6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21E2E-93FD-4579-9ACE-0F814EED3E0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5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28BC3-837F-4743-8B63-1E2AF54C982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7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601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602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8602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602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3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6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3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60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60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AE2137-2750-4D54-8FC5-081E704ED8E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423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Introducing Psychology</a:t>
            </a:r>
          </a:p>
        </p:txBody>
      </p:sp>
    </p:spTree>
    <p:extLst>
      <p:ext uri="{BB962C8B-B14F-4D97-AF65-F5344CB8AC3E}">
        <p14:creationId xmlns:p14="http://schemas.microsoft.com/office/powerpoint/2010/main" val="397239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Psychologists seek to influence behavior in helpful ways</a:t>
            </a:r>
          </a:p>
          <a:p>
            <a:r>
              <a:rPr lang="en-US"/>
              <a:t>Basic Science- the pursuit of knowledge about natural phenomena for its own sake</a:t>
            </a:r>
          </a:p>
          <a:p>
            <a:r>
              <a:rPr lang="en-US"/>
              <a:t>Applied Science- discovering ways to use scientific findings to accomplish practical goals – </a:t>
            </a:r>
            <a:r>
              <a:rPr lang="en-US" sz="2000"/>
              <a:t>to help others (parents, teachers) design equipment or toys, etc. 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7163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Method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en-US"/>
              <a:t>Question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en-US"/>
              <a:t>Hypothesis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en-US"/>
              <a:t>Experiment 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en-US"/>
              <a:t>Results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en-US"/>
              <a:t>Conclusions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en-US"/>
              <a:t>Theory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/>
              <a:t>See p. 12 Figure 1.4</a:t>
            </a:r>
          </a:p>
        </p:txBody>
      </p:sp>
    </p:spTree>
    <p:extLst>
      <p:ext uri="{BB962C8B-B14F-4D97-AF65-F5344CB8AC3E}">
        <p14:creationId xmlns:p14="http://schemas.microsoft.com/office/powerpoint/2010/main" val="22927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Wilhelm Wundt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Set up the first psychology lab in Leipzig, Germany</a:t>
            </a:r>
          </a:p>
          <a:p>
            <a:r>
              <a:rPr lang="en-US"/>
              <a:t>Two types of element: sensations and feelings</a:t>
            </a:r>
          </a:p>
          <a:p>
            <a:r>
              <a:rPr lang="en-US"/>
              <a:t>Believes an individual observes, analyzes, and reports his or her mental experiences</a:t>
            </a:r>
          </a:p>
        </p:txBody>
      </p:sp>
    </p:spTree>
    <p:extLst>
      <p:ext uri="{BB962C8B-B14F-4D97-AF65-F5344CB8AC3E}">
        <p14:creationId xmlns:p14="http://schemas.microsoft.com/office/powerpoint/2010/main" val="32088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1	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might a psychologist doing basic science and a psychologist doing applied science differ in their approach to the issue of internet addiction?</a:t>
            </a:r>
          </a:p>
        </p:txBody>
      </p:sp>
    </p:spTree>
    <p:extLst>
      <p:ext uri="{BB962C8B-B14F-4D97-AF65-F5344CB8AC3E}">
        <p14:creationId xmlns:p14="http://schemas.microsoft.com/office/powerpoint/2010/main" val="20514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2		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the four goals of psychology to outline how a psychologist might approach the question: </a:t>
            </a:r>
          </a:p>
          <a:p>
            <a:pPr>
              <a:buFont typeface="Wingdings" pitchFamily="2" charset="2"/>
              <a:buNone/>
            </a:pPr>
            <a:endParaRPr lang="en-US" i="1"/>
          </a:p>
          <a:p>
            <a:pPr>
              <a:buFont typeface="Wingdings" pitchFamily="2" charset="2"/>
              <a:buNone/>
            </a:pPr>
            <a:r>
              <a:rPr lang="en-US" i="1"/>
              <a:t>	Why are you sitting here in psychology class when there are other things you could be doing?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Why Study Psychology?</a:t>
            </a:r>
          </a:p>
        </p:txBody>
      </p:sp>
    </p:spTree>
    <p:extLst>
      <p:ext uri="{BB962C8B-B14F-4D97-AF65-F5344CB8AC3E}">
        <p14:creationId xmlns:p14="http://schemas.microsoft.com/office/powerpoint/2010/main" val="2125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Psychologists Point of 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They study complex behavior</a:t>
            </a:r>
          </a:p>
          <a:p>
            <a:r>
              <a:rPr lang="en-US"/>
              <a:t>Physiological- having to do with an organism’s physical processes</a:t>
            </a:r>
          </a:p>
          <a:p>
            <a:r>
              <a:rPr lang="en-US"/>
              <a:t>Cognitive- having to do with an organism’s thinking and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3885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Psychology?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the scientific study of behavior and mental processes</a:t>
            </a:r>
          </a:p>
          <a:p>
            <a:pPr lvl="1"/>
            <a:r>
              <a:rPr lang="en-US"/>
              <a:t>the study can involve both animal and human behaviors</a:t>
            </a:r>
          </a:p>
          <a:p>
            <a:pPr lvl="1"/>
            <a:r>
              <a:rPr lang="en-US"/>
              <a:t>When studying humans, it can cover everything that people think, feel and do. </a:t>
            </a:r>
          </a:p>
          <a:p>
            <a:pPr lvl="1"/>
            <a:r>
              <a:rPr lang="en-US"/>
              <a:t>the study of behavior must be systematic</a:t>
            </a:r>
          </a:p>
        </p:txBody>
      </p:sp>
    </p:spTree>
    <p:extLst>
      <p:ext uri="{BB962C8B-B14F-4D97-AF65-F5344CB8AC3E}">
        <p14:creationId xmlns:p14="http://schemas.microsoft.com/office/powerpoint/2010/main" val="38055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Systematic Method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Usually asks and answers questions about why people think, act, and feel as they do reduces the chances of coming to false conclusions</a:t>
            </a:r>
          </a:p>
          <a:p>
            <a:r>
              <a:rPr lang="en-US"/>
              <a:t>Blind man and elephant story</a:t>
            </a:r>
          </a:p>
          <a:p>
            <a:r>
              <a:rPr lang="en-US"/>
              <a:t>Test your intuitions p. 10</a:t>
            </a:r>
          </a:p>
        </p:txBody>
      </p:sp>
    </p:spTree>
    <p:extLst>
      <p:ext uri="{BB962C8B-B14F-4D97-AF65-F5344CB8AC3E}">
        <p14:creationId xmlns:p14="http://schemas.microsoft.com/office/powerpoint/2010/main" val="137750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Goals of Psychology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Description</a:t>
            </a:r>
          </a:p>
          <a:p>
            <a:r>
              <a:rPr lang="en-US"/>
              <a:t>Explanation </a:t>
            </a:r>
          </a:p>
          <a:p>
            <a:r>
              <a:rPr lang="en-US"/>
              <a:t>Prediction</a:t>
            </a:r>
          </a:p>
          <a:p>
            <a:r>
              <a:rPr lang="en-US"/>
              <a:t>Influence</a:t>
            </a:r>
          </a:p>
        </p:txBody>
      </p:sp>
    </p:spTree>
    <p:extLst>
      <p:ext uri="{BB962C8B-B14F-4D97-AF65-F5344CB8AC3E}">
        <p14:creationId xmlns:p14="http://schemas.microsoft.com/office/powerpoint/2010/main" val="12295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Describe or gather information about the behavior being studied and present what is known</a:t>
            </a:r>
          </a:p>
        </p:txBody>
      </p:sp>
    </p:spTree>
    <p:extLst>
      <p:ext uri="{BB962C8B-B14F-4D97-AF65-F5344CB8AC3E}">
        <p14:creationId xmlns:p14="http://schemas.microsoft.com/office/powerpoint/2010/main" val="53898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Explanation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Are not content with the facts</a:t>
            </a:r>
          </a:p>
          <a:p>
            <a:pPr>
              <a:lnSpc>
                <a:spcPct val="90000"/>
              </a:lnSpc>
            </a:pPr>
            <a:r>
              <a:rPr lang="en-US"/>
              <a:t>They seek to explain why people or animals behave</a:t>
            </a:r>
          </a:p>
          <a:p>
            <a:pPr>
              <a:lnSpc>
                <a:spcPct val="90000"/>
              </a:lnSpc>
            </a:pPr>
            <a:r>
              <a:rPr lang="en-US"/>
              <a:t>Hypothesis- an assumption or prediction about behavior that is tested through scientific research</a:t>
            </a:r>
          </a:p>
          <a:p>
            <a:pPr>
              <a:lnSpc>
                <a:spcPct val="90000"/>
              </a:lnSpc>
            </a:pPr>
            <a:r>
              <a:rPr lang="en-US"/>
              <a:t>Theory- a set of assumptions used to explain phenomena and offered for scientific study</a:t>
            </a:r>
          </a:p>
        </p:txBody>
      </p:sp>
    </p:spTree>
    <p:extLst>
      <p:ext uri="{BB962C8B-B14F-4D97-AF65-F5344CB8AC3E}">
        <p14:creationId xmlns:p14="http://schemas.microsoft.com/office/powerpoint/2010/main" val="296968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knowledge and predict what organisms think and feel in various situations</a:t>
            </a:r>
          </a:p>
          <a:p>
            <a:r>
              <a:rPr lang="en-US"/>
              <a:t>By studying past behaviors, psychologists can predict future behaviors</a:t>
            </a:r>
          </a:p>
        </p:txBody>
      </p:sp>
    </p:spTree>
    <p:extLst>
      <p:ext uri="{BB962C8B-B14F-4D97-AF65-F5344CB8AC3E}">
        <p14:creationId xmlns:p14="http://schemas.microsoft.com/office/powerpoint/2010/main" val="40070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On-screen Show (4:3)</PresentationFormat>
  <Paragraphs>66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Shimmer</vt:lpstr>
      <vt:lpstr>Chapter 1</vt:lpstr>
      <vt:lpstr>Section 1</vt:lpstr>
      <vt:lpstr>Psychologists Point of View</vt:lpstr>
      <vt:lpstr>What is Psychology?</vt:lpstr>
      <vt:lpstr>Use of Systematic Method</vt:lpstr>
      <vt:lpstr>The Goals of Psychology</vt:lpstr>
      <vt:lpstr>Description</vt:lpstr>
      <vt:lpstr>Explanation</vt:lpstr>
      <vt:lpstr>Prediction</vt:lpstr>
      <vt:lpstr>Influence</vt:lpstr>
      <vt:lpstr>Scientific Method</vt:lpstr>
      <vt:lpstr>Wilhelm Wundt</vt:lpstr>
      <vt:lpstr>Activity 1 </vt:lpstr>
      <vt:lpstr>Activity 2  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Stead, Jane</dc:creator>
  <cp:lastModifiedBy>Stead, Jane</cp:lastModifiedBy>
  <cp:revision>1</cp:revision>
  <dcterms:created xsi:type="dcterms:W3CDTF">2013-09-05T17:51:28Z</dcterms:created>
  <dcterms:modified xsi:type="dcterms:W3CDTF">2013-09-05T17:52:12Z</dcterms:modified>
</cp:coreProperties>
</file>